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</p:sldIdLst>
  <p:sldSz cx="12192000" cy="6858000"/>
  <p:notesSz cx="6797675" cy="9926638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기본 구역" id="{2128E9E8-B8A1-41C4-A25C-E5ADB8ABDF9E}">
          <p14:sldIdLst>
            <p14:sldId id="256"/>
            <p14:sldId id="257"/>
            <p14:sldId id="258"/>
          </p14:sldIdLst>
        </p14:section>
        <p14:section name="제목 없는 구역" id="{227351DD-63A4-4053-A98C-36C130479962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A0E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262" autoAdjust="0"/>
    <p:restoredTop sz="94660"/>
  </p:normalViewPr>
  <p:slideViewPr>
    <p:cSldViewPr snapToGrid="0">
      <p:cViewPr varScale="1">
        <p:scale>
          <a:sx n="118" d="100"/>
          <a:sy n="118" d="100"/>
        </p:scale>
        <p:origin x="67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2FA581C-267F-25B1-C821-19303490B9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51E15836-9744-6AEC-559F-363C401468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8E092348-B55C-320E-AC13-7A990EF00C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4B070-FDCC-4BE1-9B7C-38578C6E0772}" type="datetimeFigureOut">
              <a:rPr lang="ko-KR" altLang="en-US" smtClean="0"/>
              <a:t>2025-03-31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6AE5D8A4-92B7-C0E8-520C-07219860FB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EF07E04B-C1BD-C78C-8A01-A1FA8A543D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45F98-478C-4459-BB7C-184B96FFD2F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729381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7645B5C-46BA-69EA-6CF1-C39C5CA6AA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39F4AEA8-62E0-C4B2-1479-C3FDBD9885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5B4F754-BF19-0623-EC61-1EB917A51E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4B070-FDCC-4BE1-9B7C-38578C6E0772}" type="datetimeFigureOut">
              <a:rPr lang="ko-KR" altLang="en-US" smtClean="0"/>
              <a:t>2025-03-31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6F6559A4-356F-4DDB-AB85-230ED16802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2AC33B81-1C20-7238-000A-3CA76F709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45F98-478C-4459-BB7C-184B96FFD2F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097047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6211F0D2-F451-82A8-547E-9506EF85C70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23A02721-EBC3-2540-9412-D300B0E48F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3F56BD6C-706D-5C49-23AB-2C290187D7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4B070-FDCC-4BE1-9B7C-38578C6E0772}" type="datetimeFigureOut">
              <a:rPr lang="ko-KR" altLang="en-US" smtClean="0"/>
              <a:t>2025-03-31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F17A023B-0F3F-1DC9-70FC-6B1697FBEA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D21483C-A1EA-B0CD-035C-0C78778508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45F98-478C-4459-BB7C-184B96FFD2F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16456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3AF9728-EB6E-CDDA-4041-B7F7A70549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672E5C2E-E8F0-26EE-62E4-0CA01F9714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B8C9AF8A-E565-6756-A849-201A9ABE00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4B070-FDCC-4BE1-9B7C-38578C6E0772}" type="datetimeFigureOut">
              <a:rPr lang="ko-KR" altLang="en-US" smtClean="0"/>
              <a:t>2025-03-31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2E1250EF-78B3-D52B-8291-00764C0019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9A5E823E-E88A-6C7D-0CC9-B0A3F35A9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45F98-478C-4459-BB7C-184B96FFD2F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402592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4A7F5DE-AC87-69F1-1CD4-0E7F956940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ECC4A9C-1B68-421B-35A2-D3FF06AA9D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C50452CE-81C3-3730-974D-D3561BBD2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4B070-FDCC-4BE1-9B7C-38578C6E0772}" type="datetimeFigureOut">
              <a:rPr lang="ko-KR" altLang="en-US" smtClean="0"/>
              <a:t>2025-03-31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7EF831B6-B6AE-0E5E-3455-5DD6D2E4C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85ABD4E9-0E83-4134-DDC1-B96412024E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45F98-478C-4459-BB7C-184B96FFD2F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645077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F9D660C-63F0-4AC7-11C0-3DD314CE42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FD90BD53-22D8-A4F6-2E96-25E7650292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230164DE-354D-727B-DE77-F48F0A5F55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A0FA9783-D023-5A70-A896-A25EFA9750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4B070-FDCC-4BE1-9B7C-38578C6E0772}" type="datetimeFigureOut">
              <a:rPr lang="ko-KR" altLang="en-US" smtClean="0"/>
              <a:t>2025-03-31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C90182F5-30DB-58C3-4A38-C781B3E2F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3197CC39-1A0E-8E95-66B2-322F7AE48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45F98-478C-4459-BB7C-184B96FFD2F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617187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EAE77B9-AAFF-C0A4-4A39-E881780F52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D5C86A96-436A-4C4E-E213-1DAEADA67D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C99A123D-A913-7E3D-3AF7-0B1F3DA873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F6FAA07C-8DC9-05AF-0A1F-A971237E8C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14526CD2-925F-1FCA-EDDB-5028EA64F1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40DC54D1-462E-FD33-1FAA-822A2D8635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4B070-FDCC-4BE1-9B7C-38578C6E0772}" type="datetimeFigureOut">
              <a:rPr lang="ko-KR" altLang="en-US" smtClean="0"/>
              <a:t>2025-03-31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2D945B5A-757D-E5D4-B3ED-DE772F1249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87542960-E2CB-E506-13C0-D15F9A455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45F98-478C-4459-BB7C-184B96FFD2F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169295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456F311-D090-CAA2-76D5-5786412A47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DF5A53DE-63B2-17E2-8F55-1E7C3777D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4B070-FDCC-4BE1-9B7C-38578C6E0772}" type="datetimeFigureOut">
              <a:rPr lang="ko-KR" altLang="en-US" smtClean="0"/>
              <a:t>2025-03-31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AB3C1B3B-18ED-749D-D612-C459BF7B61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7810E107-4D39-E2C5-0A49-3F8671B4D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45F98-478C-4459-BB7C-184B96FFD2F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247572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481B9235-9F82-303F-6A7F-4E076581F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4B070-FDCC-4BE1-9B7C-38578C6E0772}" type="datetimeFigureOut">
              <a:rPr lang="ko-KR" altLang="en-US" smtClean="0"/>
              <a:t>2025-03-31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DAB1C49A-DC40-F46B-05E3-8360DB4541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9D698AE2-D15A-B2B0-F1AD-2D2D51EAB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45F98-478C-4459-BB7C-184B96FFD2F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288729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2B2C44A-928B-ADAA-A656-C51F2C134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B40D0359-7683-E432-CFBD-2666A65FCC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49B62DE4-C6F1-246F-E247-8E6169EF34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6946DD4E-8EC2-5E78-35E8-2B515B7F7B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4B070-FDCC-4BE1-9B7C-38578C6E0772}" type="datetimeFigureOut">
              <a:rPr lang="ko-KR" altLang="en-US" smtClean="0"/>
              <a:t>2025-03-31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21F35EAD-CF17-E486-F82C-E75DCCCE4D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9B76465E-C673-44ED-E399-737B67765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45F98-478C-4459-BB7C-184B96FFD2F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913403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A58BFA8-6070-BFB5-B313-12BB2751F4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189A1C85-1F85-CF3F-976B-8097758663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3A074532-C664-ADAA-0E75-11543CA5DF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735FCD7A-05F9-87B7-8552-B72285A59F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54B070-FDCC-4BE1-9B7C-38578C6E0772}" type="datetimeFigureOut">
              <a:rPr lang="ko-KR" altLang="en-US" smtClean="0"/>
              <a:t>2025-03-31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F2CE73F9-889C-D916-F9F8-44315FAD8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3C16C03E-8F1E-2076-5477-C39CCCDE9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45F98-478C-4459-BB7C-184B96FFD2F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739427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60AD70F7-AEB7-B4F5-DA16-ED492DA2D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1085D53F-B6B6-13E0-3FB3-099147779D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03D76547-1A41-4C7B-CB51-BC0EF63420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54B070-FDCC-4BE1-9B7C-38578C6E0772}" type="datetimeFigureOut">
              <a:rPr lang="ko-KR" altLang="en-US" smtClean="0"/>
              <a:t>2025-03-31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E644E93-2AE0-A14B-7A0A-DE5D72C9DA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4C9B8E1F-DF43-05C5-57C5-FCFCA38F5B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545F98-478C-4459-BB7C-184B96FFD2F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02140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E6C9E85-BD15-BD50-33DB-735C5C5D97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584751"/>
            <a:ext cx="12103100" cy="6050718"/>
          </a:xfrm>
        </p:spPr>
        <p:txBody>
          <a:bodyPr>
            <a:normAutofit/>
          </a:bodyPr>
          <a:lstStyle/>
          <a:p>
            <a:endParaRPr lang="ko-KR" altLang="en-US" sz="1600" dirty="0">
              <a:solidFill>
                <a:srgbClr val="FF0000"/>
              </a:solidFill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0593B5BE-422F-C220-3C65-D6D9618C7B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3812" y="576703"/>
            <a:ext cx="4362242" cy="3066773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735C1964-92E5-A5C7-8FF8-618DA3D1C7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9449" y="3892269"/>
            <a:ext cx="3652351" cy="2826030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0D630CB3-55F5-BFE0-F2BE-7C5CA5617A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4879" y="705124"/>
            <a:ext cx="3948933" cy="3066773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41E992D6-BFFF-A3DF-4310-53DC732128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3812" y="3651526"/>
            <a:ext cx="4362242" cy="3066773"/>
          </a:xfrm>
          <a:prstGeom prst="rect">
            <a:avLst/>
          </a:prstGeom>
        </p:spPr>
      </p:pic>
      <p:pic>
        <p:nvPicPr>
          <p:cNvPr id="3" name="내용 개체 틀 3">
            <a:extLst>
              <a:ext uri="{FF2B5EF4-FFF2-40B4-BE49-F238E27FC236}">
                <a16:creationId xmlns:a16="http://schemas.microsoft.com/office/drawing/2014/main" id="{5DE196F5-B4CF-A628-287D-07F93DFC19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239683" y="501920"/>
            <a:ext cx="3621081" cy="3066773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23DBF6B9-9F23-D26F-B703-827D9AD61B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4010929"/>
            <a:ext cx="3748216" cy="2624539"/>
          </a:xfrm>
          <a:prstGeom prst="rect">
            <a:avLst/>
          </a:prstGeom>
        </p:spPr>
      </p:pic>
      <p:sp>
        <p:nvSpPr>
          <p:cNvPr id="6" name="타원 5">
            <a:extLst>
              <a:ext uri="{FF2B5EF4-FFF2-40B4-BE49-F238E27FC236}">
                <a16:creationId xmlns:a16="http://schemas.microsoft.com/office/drawing/2014/main" id="{17C4381E-9922-DB22-4C7C-66064B3597CB}"/>
              </a:ext>
            </a:extLst>
          </p:cNvPr>
          <p:cNvSpPr/>
          <p:nvPr/>
        </p:nvSpPr>
        <p:spPr>
          <a:xfrm>
            <a:off x="4810897" y="1153296"/>
            <a:ext cx="2298357" cy="1812435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id="{F4FD4107-AF38-B633-3954-38912876CDA3}"/>
              </a:ext>
            </a:extLst>
          </p:cNvPr>
          <p:cNvSpPr/>
          <p:nvPr/>
        </p:nvSpPr>
        <p:spPr>
          <a:xfrm>
            <a:off x="601363" y="823784"/>
            <a:ext cx="2956470" cy="2819692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타원 9">
            <a:extLst>
              <a:ext uri="{FF2B5EF4-FFF2-40B4-BE49-F238E27FC236}">
                <a16:creationId xmlns:a16="http://schemas.microsoft.com/office/drawing/2014/main" id="{1B3B9AA6-F248-6437-C4F5-CF242A280081}"/>
              </a:ext>
            </a:extLst>
          </p:cNvPr>
          <p:cNvSpPr/>
          <p:nvPr/>
        </p:nvSpPr>
        <p:spPr>
          <a:xfrm>
            <a:off x="571988" y="4160107"/>
            <a:ext cx="2789050" cy="233954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타원 11">
            <a:extLst>
              <a:ext uri="{FF2B5EF4-FFF2-40B4-BE49-F238E27FC236}">
                <a16:creationId xmlns:a16="http://schemas.microsoft.com/office/drawing/2014/main" id="{55BF870E-712E-D1A3-DB66-697F1E38220A}"/>
              </a:ext>
            </a:extLst>
          </p:cNvPr>
          <p:cNvSpPr/>
          <p:nvPr/>
        </p:nvSpPr>
        <p:spPr>
          <a:xfrm>
            <a:off x="4580239" y="4010930"/>
            <a:ext cx="1515762" cy="160727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309390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DA898CC-2430-76C8-3F52-AA4C6A567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433388"/>
          </a:xfrm>
        </p:spPr>
        <p:txBody>
          <a:bodyPr>
            <a:normAutofit/>
          </a:bodyPr>
          <a:lstStyle/>
          <a:p>
            <a:pPr algn="ctr"/>
            <a:r>
              <a:rPr lang="en-US" altLang="ko-KR" sz="1100" dirty="0"/>
              <a:t>  </a:t>
            </a:r>
            <a:r>
              <a:rPr lang="ko-KR" altLang="en-US" sz="2000" b="1" dirty="0"/>
              <a:t>음성 공장 택배  박스 자동화 기계  시스템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90F0EE0D-B070-9E4D-0628-94732F3D71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433388"/>
            <a:ext cx="12192000" cy="6424612"/>
          </a:xfrm>
        </p:spPr>
        <p:txBody>
          <a:bodyPr/>
          <a:lstStyle/>
          <a:p>
            <a:endParaRPr lang="ko-KR" altLang="en-US" dirty="0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F74E5C37-B675-6005-F04A-B593773BDC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2499" y="495853"/>
            <a:ext cx="3364109" cy="3295374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554EED91-2632-5500-97B0-AD66DAE1AD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3557" y="495855"/>
            <a:ext cx="3097208" cy="3295374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50B5EB2E-06E1-0AD3-7533-B6D364006D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0724" y="495851"/>
            <a:ext cx="2770186" cy="3295374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B0F798BC-9A6D-3EC2-96BF-7D560E2F2B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38258" y="495851"/>
            <a:ext cx="2890638" cy="3295374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646A573F-73F2-55C9-50B8-4CCB7CAB3B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88898" y="3562628"/>
            <a:ext cx="3384154" cy="3295372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DB7A49D0-70F8-E993-D735-7BCA17874F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26415" y="3562626"/>
            <a:ext cx="3097208" cy="3295373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49466E19-093C-4B9C-5360-F6BAAAB4BB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36520" y="3562626"/>
            <a:ext cx="2807494" cy="3295373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9873A138-70C7-E7AF-B221-AD6D18990A0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49769" y="3562626"/>
            <a:ext cx="2879127" cy="3295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5199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E33C950C-8CC7-E506-466F-53964E73C0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171" y="267104"/>
            <a:ext cx="5828567" cy="5567146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DB6CCBE1-3AA9-2483-9AEA-14A6F88800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7339" y="776835"/>
            <a:ext cx="4938441" cy="4321040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AE683743-6B71-ADC1-1481-FC56491A6D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5361" y="5338881"/>
            <a:ext cx="2314898" cy="495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6273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8</Words>
  <Application>Microsoft Office PowerPoint</Application>
  <PresentationFormat>와이드스크린</PresentationFormat>
  <Paragraphs>1</Paragraphs>
  <Slides>3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2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3</vt:i4>
      </vt:variant>
    </vt:vector>
  </HeadingPairs>
  <TitlesOfParts>
    <vt:vector size="6" baseType="lpstr">
      <vt:lpstr>맑은 고딕</vt:lpstr>
      <vt:lpstr>Arial</vt:lpstr>
      <vt:lpstr>Office 테마</vt:lpstr>
      <vt:lpstr>PowerPoint 프레젠테이션</vt:lpstr>
      <vt:lpstr>  음성 공장 택배  박스 자동화 기계  시스템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user</dc:creator>
  <cp:lastModifiedBy>상결 심</cp:lastModifiedBy>
  <cp:revision>9</cp:revision>
  <cp:lastPrinted>2024-11-12T04:26:14Z</cp:lastPrinted>
  <dcterms:created xsi:type="dcterms:W3CDTF">2024-11-11T10:43:34Z</dcterms:created>
  <dcterms:modified xsi:type="dcterms:W3CDTF">2025-03-31T09:51:50Z</dcterms:modified>
</cp:coreProperties>
</file>